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CE1F2-1B97-4013-953F-13DABF251146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4ABD5-EB72-4424-BAA0-4F178A4D860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4ABD5-EB72-4424-BAA0-4F178A4D860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Dikdörtgen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İçerik Yer Tutucusu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İçerik Yer Tutucusu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İçerik Yer Tutucusu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Düz Bağlayıcı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Dikdörtgen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Oval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21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Dikdörtgen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Dikdörtgen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Dikdörtgen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Dikdörtgen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41AFEA3-D5FA-4EB4-8202-8AB7CD2B5DE8}" type="datetimeFigureOut">
              <a:rPr lang="tr-TR" smtClean="0"/>
              <a:pPr/>
              <a:t>05.03.2015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Oval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8DECEE-3DA7-4C32-8F26-4EE719AA33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2928934"/>
            <a:ext cx="8062912" cy="317511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en-GB" b="1" dirty="0" smtClean="0"/>
              <a:t>KÜTAHYA DEĞERLER</a:t>
            </a:r>
            <a:r>
              <a:rPr lang="tr-TR" b="1" dirty="0" smtClean="0"/>
              <a:t> </a:t>
            </a:r>
            <a:r>
              <a:rPr lang="en-GB" b="1" dirty="0" smtClean="0"/>
              <a:t>EĞİTİMİ</a:t>
            </a:r>
            <a:r>
              <a:rPr lang="tr-TR" b="1" dirty="0" smtClean="0"/>
              <a:t> </a:t>
            </a:r>
            <a:r>
              <a:rPr lang="en-GB" b="1" dirty="0" smtClean="0"/>
              <a:t>PROJESİ(KÜDEP)</a:t>
            </a:r>
            <a:r>
              <a:rPr lang="tr-TR" dirty="0"/>
              <a:t/>
            </a:r>
            <a:br>
              <a:rPr lang="tr-TR" dirty="0"/>
            </a:br>
            <a:r>
              <a:rPr lang="en-GB" b="1" dirty="0"/>
              <a:t>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3 Resim" descr="C:\Users\tugba hoca-arge\Downloads\deg_egt_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143380"/>
            <a:ext cx="1857388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F:\__kudep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000504"/>
            <a:ext cx="2471737" cy="1604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85720" y="357166"/>
            <a:ext cx="36215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3)Okul Müdürlükleri Faaliyetleri</a:t>
            </a:r>
            <a:endParaRPr kumimoji="0" lang="tr-TR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428596" y="1000108"/>
            <a:ext cx="78581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Okullarda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kulüpleri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kurulması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Örnek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kişilikleri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tanıtmak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kişilerden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yaşanmış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hikayeler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paylaşılması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Sınıf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içi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etkinliklerle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öne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çıkarılması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ilişkin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film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gösterimi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tiyatro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v.b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etkinlikler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planlanması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Pazartesi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Cuma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günleri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bayrak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törenlerinde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öğretmenler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tarafından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anlatan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kısa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konuşmalar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yapılması,örnek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davranışlarda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bulunan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öğrencierin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duyurulması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ilişkin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problemli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durumların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çocuklar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tarafından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belirlenmesi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yine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çocuklar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tarafından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sorunlara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ilişkin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çözüm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teklifleri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geliştirilmesi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ilgili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çalışmalar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verilmesi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Dönem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sonunda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ilgili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değerimizi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davranışlarına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yansıtan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örnek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öğrencilerin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belirlenerek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ödüllendirilmesi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şekilde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öğretmenlerimizin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farkındalıklarının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artırılması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57224" y="428604"/>
            <a:ext cx="7429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rehberlik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servisleri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tarafından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düzeyinde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ilgili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yönelik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tutum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belirleme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anket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çalışmaları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yapılması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test - son test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değerlendirmeleri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yapılan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çalışmaların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çocuklar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üzerindeki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etkisinin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belirlenmesi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Okulun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ilgili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dönem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değerlerine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ilişkin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dikkatleri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üzerinde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yoğunlaştıracak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görsel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malzemelerle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Pano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Afiş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Fotoğraf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Örnek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Kişilik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Duvar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Gazeteleri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Broşürler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Basılı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materyaller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v.b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)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donatılması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Konunun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çeşitli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yönleriyle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alınacağı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seminer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münazara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panel,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konferans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benzeri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formlarda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çalışmalar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düzenlenmesi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faaliyette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bulunan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eğitsel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kulüplerin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ilgili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ilişkin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etkinlik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önerileri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hazırlanması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bunların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uygulanmasına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liderlik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edilmesi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genelinde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sınıflarda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çalışmaları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gerçekleştirilmesi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personelinin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ilgili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olarak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bilinçlendirilmesi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bülteninde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veya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dergisinde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ilgili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aylara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ilişkin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işlenmesi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Öğrencilerin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örnek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alabilecekleri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yazar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akademisyen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sanatçı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sporcu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v.b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kişilerin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konuk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edilmesi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Okullarda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ayın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seçilmesi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tr-T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28596" y="357166"/>
            <a:ext cx="4013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u="sng" dirty="0"/>
              <a:t>4)Velilere Yönelik Faaliyetler</a:t>
            </a:r>
            <a:endParaRPr lang="tr-TR" sz="2400" u="sng" dirty="0"/>
          </a:p>
        </p:txBody>
      </p:sp>
      <p:sp>
        <p:nvSpPr>
          <p:cNvPr id="3" name="2 Dikdörtgen"/>
          <p:cNvSpPr/>
          <p:nvPr/>
        </p:nvSpPr>
        <p:spPr>
          <a:xfrm>
            <a:off x="899592" y="1196752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-</a:t>
            </a:r>
            <a:r>
              <a:rPr lang="en-GB" sz="2400" dirty="0" err="1"/>
              <a:t>Projenin</a:t>
            </a:r>
            <a:r>
              <a:rPr lang="en-GB" sz="2400" dirty="0"/>
              <a:t> </a:t>
            </a:r>
            <a:r>
              <a:rPr lang="en-GB" sz="2400" dirty="0" err="1"/>
              <a:t>amacına</a:t>
            </a:r>
            <a:r>
              <a:rPr lang="en-GB" sz="2400" dirty="0"/>
              <a:t> </a:t>
            </a:r>
            <a:r>
              <a:rPr lang="en-GB" sz="2400" dirty="0" err="1"/>
              <a:t>ulaşabilmesi</a:t>
            </a:r>
            <a:r>
              <a:rPr lang="en-GB" sz="2400" dirty="0"/>
              <a:t> </a:t>
            </a:r>
            <a:r>
              <a:rPr lang="en-GB" sz="2400" dirty="0" err="1"/>
              <a:t>için</a:t>
            </a:r>
            <a:r>
              <a:rPr lang="en-GB" sz="2400" dirty="0"/>
              <a:t> </a:t>
            </a:r>
            <a:r>
              <a:rPr lang="en-GB" sz="2400" dirty="0" err="1"/>
              <a:t>okul-veli</a:t>
            </a:r>
            <a:r>
              <a:rPr lang="en-GB" sz="2400" dirty="0"/>
              <a:t> </a:t>
            </a:r>
            <a:r>
              <a:rPr lang="en-GB" sz="2400" dirty="0" err="1"/>
              <a:t>işbrilğinin</a:t>
            </a:r>
            <a:r>
              <a:rPr lang="en-GB" sz="2400" dirty="0"/>
              <a:t> </a:t>
            </a:r>
            <a:r>
              <a:rPr lang="en-GB" sz="2400" dirty="0" err="1"/>
              <a:t>sağlanması</a:t>
            </a:r>
            <a:r>
              <a:rPr lang="en-GB" sz="2400" dirty="0"/>
              <a:t> </a:t>
            </a:r>
            <a:r>
              <a:rPr lang="en-GB" sz="2400" dirty="0" err="1"/>
              <a:t>gerekmektedir.Velilere</a:t>
            </a:r>
            <a:r>
              <a:rPr lang="en-GB" sz="2400" dirty="0"/>
              <a:t> </a:t>
            </a:r>
            <a:r>
              <a:rPr lang="en-GB" sz="2400" dirty="0" err="1"/>
              <a:t>değerler</a:t>
            </a:r>
            <a:r>
              <a:rPr lang="en-GB" sz="2400" dirty="0"/>
              <a:t> </a:t>
            </a:r>
            <a:r>
              <a:rPr lang="en-GB" sz="2400" dirty="0" err="1"/>
              <a:t>konusunda</a:t>
            </a:r>
            <a:r>
              <a:rPr lang="en-GB" sz="2400" dirty="0"/>
              <a:t> </a:t>
            </a:r>
            <a:r>
              <a:rPr lang="en-GB" sz="2400" dirty="0" err="1"/>
              <a:t>farkındalık</a:t>
            </a:r>
            <a:r>
              <a:rPr lang="en-GB" sz="2400" dirty="0"/>
              <a:t> </a:t>
            </a:r>
            <a:r>
              <a:rPr lang="en-GB" sz="2400" dirty="0" err="1"/>
              <a:t>kazandırılması</a:t>
            </a:r>
            <a:r>
              <a:rPr lang="en-GB" sz="2400" dirty="0"/>
              <a:t>, en </a:t>
            </a:r>
            <a:r>
              <a:rPr lang="en-GB" sz="2400" dirty="0" err="1"/>
              <a:t>az</a:t>
            </a:r>
            <a:r>
              <a:rPr lang="en-GB" sz="2400" dirty="0"/>
              <a:t> </a:t>
            </a:r>
            <a:r>
              <a:rPr lang="en-GB" sz="2400" dirty="0" err="1"/>
              <a:t>öğrenciler</a:t>
            </a:r>
            <a:r>
              <a:rPr lang="en-GB" sz="2400" dirty="0"/>
              <a:t> </a:t>
            </a:r>
            <a:r>
              <a:rPr lang="en-GB" sz="2400" dirty="0" err="1"/>
              <a:t>kadar</a:t>
            </a:r>
            <a:endParaRPr lang="tr-TR" sz="2400" dirty="0"/>
          </a:p>
          <a:p>
            <a:r>
              <a:rPr lang="en-GB" sz="2400" dirty="0" err="1"/>
              <a:t>önemlidir</a:t>
            </a:r>
            <a:r>
              <a:rPr lang="en-GB" sz="2400" dirty="0"/>
              <a:t>. Bu </a:t>
            </a:r>
            <a:r>
              <a:rPr lang="en-GB" sz="2400" dirty="0" err="1"/>
              <a:t>kapsamda</a:t>
            </a:r>
            <a:r>
              <a:rPr lang="en-GB" sz="2400" dirty="0"/>
              <a:t> </a:t>
            </a:r>
            <a:r>
              <a:rPr lang="en-GB" sz="2400" dirty="0" err="1"/>
              <a:t>şu</a:t>
            </a:r>
            <a:r>
              <a:rPr lang="en-GB" sz="2400" dirty="0"/>
              <a:t> </a:t>
            </a:r>
            <a:r>
              <a:rPr lang="en-GB" sz="2400" dirty="0" err="1"/>
              <a:t>çalışmalar</a:t>
            </a:r>
            <a:r>
              <a:rPr lang="en-GB" sz="2400" dirty="0"/>
              <a:t> </a:t>
            </a:r>
            <a:r>
              <a:rPr lang="en-GB" sz="2400" dirty="0" err="1"/>
              <a:t>yürütülecektir</a:t>
            </a:r>
            <a:r>
              <a:rPr lang="en-GB" sz="2400" dirty="0"/>
              <a:t>:</a:t>
            </a:r>
            <a:endParaRPr lang="tr-TR" sz="2400" dirty="0"/>
          </a:p>
          <a:p>
            <a:r>
              <a:rPr lang="en-GB" sz="2400" dirty="0"/>
              <a:t>-</a:t>
            </a:r>
            <a:r>
              <a:rPr lang="en-GB" sz="2400" dirty="0" err="1"/>
              <a:t>Veli</a:t>
            </a:r>
            <a:r>
              <a:rPr lang="en-GB" sz="2400" dirty="0"/>
              <a:t> </a:t>
            </a:r>
            <a:r>
              <a:rPr lang="en-GB" sz="2400" dirty="0" err="1"/>
              <a:t>bültenleri</a:t>
            </a:r>
            <a:r>
              <a:rPr lang="en-GB" sz="2400" dirty="0"/>
              <a:t>, </a:t>
            </a:r>
            <a:r>
              <a:rPr lang="en-GB" sz="2400" dirty="0" err="1"/>
              <a:t>seminer</a:t>
            </a:r>
            <a:r>
              <a:rPr lang="en-GB" sz="2400" dirty="0"/>
              <a:t>, </a:t>
            </a:r>
            <a:r>
              <a:rPr lang="en-GB" sz="2400" dirty="0" err="1"/>
              <a:t>konferans</a:t>
            </a:r>
            <a:r>
              <a:rPr lang="en-GB" sz="2400" dirty="0"/>
              <a:t>,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toplantılarla</a:t>
            </a:r>
            <a:r>
              <a:rPr lang="en-GB" sz="2400" dirty="0"/>
              <a:t> </a:t>
            </a:r>
            <a:r>
              <a:rPr lang="en-GB" sz="2400" dirty="0" err="1"/>
              <a:t>veliler</a:t>
            </a:r>
            <a:r>
              <a:rPr lang="en-GB" sz="2400" dirty="0"/>
              <a:t> de </a:t>
            </a:r>
            <a:r>
              <a:rPr lang="en-GB" sz="2400" dirty="0" err="1"/>
              <a:t>sürece</a:t>
            </a:r>
            <a:r>
              <a:rPr lang="en-GB" sz="2400" dirty="0"/>
              <a:t> </a:t>
            </a:r>
            <a:r>
              <a:rPr lang="en-GB" sz="2400" dirty="0" err="1"/>
              <a:t>dahil</a:t>
            </a:r>
            <a:r>
              <a:rPr lang="en-GB" sz="2400" dirty="0"/>
              <a:t> </a:t>
            </a:r>
            <a:r>
              <a:rPr lang="en-GB" sz="2400" dirty="0" err="1"/>
              <a:t>edilecektir</a:t>
            </a:r>
            <a:r>
              <a:rPr lang="en-GB" sz="2400" dirty="0"/>
              <a:t>.</a:t>
            </a:r>
            <a:endParaRPr lang="tr-TR" sz="24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357158" y="1000108"/>
            <a:ext cx="820808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Projenin</a:t>
            </a:r>
            <a:r>
              <a:rPr kumimoji="0" lang="en-GB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Yasal</a:t>
            </a:r>
            <a:r>
              <a:rPr kumimoji="0" lang="en-GB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Dayanakları</a:t>
            </a:r>
            <a:endParaRPr kumimoji="0" lang="tr-TR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600" b="1" u="sng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1739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sayılı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Temel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Kanunu</a:t>
            </a:r>
            <a:endParaRPr kumimoji="0" lang="tr-TR" sz="2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Bakanlığı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Eğitimi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Yönergesi</a:t>
            </a:r>
            <a:endParaRPr kumimoji="0" lang="tr-TR" sz="2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Kütahya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İl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Müdürlüğü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Vizyon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Belgesis</a:t>
            </a:r>
            <a:endParaRPr kumimoji="0" lang="tr-TR" sz="2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19.Milli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6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Şurası</a:t>
            </a:r>
            <a:endParaRPr kumimoji="0" lang="en-GB" sz="2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500034" y="1247459"/>
            <a:ext cx="7715272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Faaliyet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6. I. </a:t>
            </a:r>
            <a:r>
              <a:rPr kumimoji="0" lang="en-GB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Değerleri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eğitimi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uygulamaları</a:t>
            </a:r>
            <a:endParaRPr kumimoji="0" lang="tr-TR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000" b="1" u="sng" dirty="0" smtClean="0">
                <a:latin typeface="Arial" pitchFamily="34" charset="0"/>
                <a:cs typeface="Arial" pitchFamily="34" charset="0"/>
              </a:rPr>
              <a:t>(UYGULAMA    BASAMAKLARI)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Atölye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çalışmaları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 KÜDEP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İzcileri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Görevde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(Stand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Kurma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3)Biz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Aileyiz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Sevgi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Evleri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kardeşliği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Büyüklerle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sohbet-Örnek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Şahsiyetleri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Ziyaret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Farklı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etkinlik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geziler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Belirlenen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periyotlarla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huzur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evlerini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ziyaret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)-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Unutulmayan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Mektup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Kardeşliği-Veliye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Mektup-Geleceğe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Mektup-Değerli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Günlüğüm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Arkadaşım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Yanındayım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Dayanışma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00034" y="197346"/>
            <a:ext cx="814393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askerleri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görevde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Okullardaki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olumlu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davranışları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gözlemlemek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sporum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Trafikte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Değerliyim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Değerlerimden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sorumluyum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Tasarruf-Milli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Manevi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Marifetli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Eller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Değerlerini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Sunuyor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Maket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Yapım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Yarışması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Verilen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Süre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İçerisinde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Verilen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Maketi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Tamamlama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Sabrı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Gösterebilme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Velilerimize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Sohbet,Seminer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Yarışmalar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Afiş,Karikatür,Resim,Fotoğraf,Kısa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Film,Öykü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Münazara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Sergi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Öğretmenlere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Öğrencilere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İyilik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Ağacı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sonunda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biriktirilen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iyilik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ağacı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sayısı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kadar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fidan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dikimi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yapılarak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KÜDEP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ormanı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oluşturulacaktır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Görsel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Etkinlikler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Sinema,Tiyatro,Çizgi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Film)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Tiyatro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Öğretmenden-Öğrenciye,Öğrenciden-Öğretmene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19)</a:t>
            </a:r>
            <a:r>
              <a:rPr kumimoji="0" lang="en-GB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Şenlik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571472" y="1428736"/>
            <a:ext cx="778674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Faaliyet</a:t>
            </a: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7.Paylaşma </a:t>
            </a:r>
            <a:r>
              <a:rPr kumimoji="0" lang="en-GB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toplantısı</a:t>
            </a: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ödül</a:t>
            </a:r>
            <a:r>
              <a:rPr kumimoji="0" lang="en-GB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töreni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Projenin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her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yılı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sonunda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değerlendirme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paylaşma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toplantıları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yapılacaktır.Yarışmalarda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başarılı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olanlara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katılımcılara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belgeler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verilecektir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642910" y="1285860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*TAKVİME GÖRE KOMİSYON TARAFINDAN BELİRLENEN DEĞERLER YIL SONU DEĞERLENDİRMELERİ AYRI </a:t>
            </a:r>
            <a:r>
              <a:rPr lang="tr-TR" sz="2800" b="1" dirty="0" smtClean="0"/>
              <a:t> </a:t>
            </a:r>
            <a:r>
              <a:rPr lang="en-GB" sz="2800" b="1" dirty="0" smtClean="0"/>
              <a:t>AYRI </a:t>
            </a:r>
            <a:r>
              <a:rPr lang="tr-TR" sz="2800" b="1" dirty="0" smtClean="0"/>
              <a:t> </a:t>
            </a:r>
            <a:r>
              <a:rPr lang="en-GB" sz="2800" b="1" dirty="0" smtClean="0"/>
              <a:t>YAPILARAK  </a:t>
            </a:r>
            <a:r>
              <a:rPr lang="en-GB" sz="2800" b="1" dirty="0"/>
              <a:t>YILLIK SÜRE ZARFINDA TAKVİME GÖRE UYGULANACAKTIR</a:t>
            </a:r>
            <a:endParaRPr lang="tr-T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42844" y="571480"/>
            <a:ext cx="871543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*PROJE 8 DÖNEM AYRI </a:t>
            </a:r>
            <a:r>
              <a:rPr kumimoji="0" lang="en-GB" sz="28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AYRI</a:t>
            </a:r>
            <a:r>
              <a:rPr kumimoji="0" lang="en-GB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OLMAK ÜZERE PALANLAMA VE UYGULAMA TAKVİMİ HAZIRLANACAKTIR.</a:t>
            </a:r>
            <a:endParaRPr kumimoji="0" lang="en-GB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357158" y="2714620"/>
            <a:ext cx="828680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*UYGULAMALAR SÜRECİNDE KURUMLARA İL MİLLİ EĞİTİM MÜDÜRLÜĞÜ ARGE BİRİMİ TARAFINDAN ZİYARETLER YAPILACAKTIR.</a:t>
            </a:r>
            <a:endParaRPr kumimoji="0" lang="en-GB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500034" y="500044"/>
          <a:ext cx="8215370" cy="5715036"/>
        </p:xfrm>
        <a:graphic>
          <a:graphicData uri="http://schemas.openxmlformats.org/drawingml/2006/table">
            <a:tbl>
              <a:tblPr/>
              <a:tblGrid>
                <a:gridCol w="4107685"/>
                <a:gridCol w="4107685"/>
              </a:tblGrid>
              <a:tr h="635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DÖNEMLER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UYGULANACAK DEĞERLER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2014-2015 EĞİTİM ÖĞRETİM YILI  1. DÖNEM        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PROJE NİN TANITILMASI-HAZRLIK TOPLANTILARIS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2014-2015 EĞİTİM ÖĞRETİM YILI  2. DÖNEM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DOĞRULUK-SAYGI-SEVGİ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2015-2016 EĞİTİM ÖĞRETİM YILI  1. DÖNEM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HOŞGÖRÜ MERHAMET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2015-2016 EĞİTİM ÖĞRETİM YILI  2. DÖNEM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AHLAKLI OLMAK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2016-2017 EĞİTİM ÖĞRETİM YILI  1. DÖNEM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YARDIMLAŞMA-PAYLAŞMA-DAYANIŞMA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2016-2017 EĞİTİM ÖĞRETİM YILI  2. DÖNEM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İRADE-SABIR-EDEP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2017-2018 EĞİTİM ÖĞRETİM YILI  1. DÖNEM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SORUMLULUK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Times New Roman"/>
                        </a:rPr>
                        <a:t>2017-2018 EĞİTİM ÖĞRETİM YILI  2. DÖNEM</a:t>
                      </a:r>
                      <a:endParaRPr lang="tr-TR" sz="120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tr-TR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</a:rPr>
                        <a:t>VİCDAN-VEFA</a:t>
                      </a:r>
                      <a:endParaRPr lang="tr-TR" sz="1200" dirty="0">
                        <a:latin typeface="Times New Roman"/>
                        <a:ea typeface="Times New Roman"/>
                      </a:endParaRPr>
                    </a:p>
                  </a:txBody>
                  <a:tcPr marL="46554" marR="4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928662" y="642918"/>
            <a:ext cx="742955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>
                <a:solidFill>
                  <a:schemeClr val="tx1"/>
                </a:solidFill>
              </a:rPr>
              <a:t>Değerler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en-GB" sz="3200" b="1" dirty="0" err="1">
                <a:solidFill>
                  <a:schemeClr val="tx1"/>
                </a:solidFill>
              </a:rPr>
              <a:t>Eğitimi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r>
              <a:rPr lang="en-GB" sz="3200" b="1" dirty="0" err="1">
                <a:solidFill>
                  <a:schemeClr val="tx1"/>
                </a:solidFill>
              </a:rPr>
              <a:t>Projesi</a:t>
            </a:r>
            <a:r>
              <a:rPr lang="en-GB" sz="3200" b="1" dirty="0">
                <a:solidFill>
                  <a:schemeClr val="tx1"/>
                </a:solidFill>
              </a:rPr>
              <a:t> 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1000100" y="1857364"/>
            <a:ext cx="47650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/>
              <a:t>Projenin</a:t>
            </a:r>
            <a:r>
              <a:rPr lang="en-GB" b="1" dirty="0"/>
              <a:t> </a:t>
            </a:r>
            <a:r>
              <a:rPr lang="en-GB" b="1" dirty="0" err="1"/>
              <a:t>Genel</a:t>
            </a:r>
            <a:r>
              <a:rPr lang="en-GB" b="1" dirty="0"/>
              <a:t> </a:t>
            </a:r>
            <a:r>
              <a:rPr lang="en-GB" b="1" dirty="0" err="1" smtClean="0"/>
              <a:t>Hedefi</a:t>
            </a:r>
            <a:r>
              <a:rPr lang="tr-TR" b="1" dirty="0" smtClean="0"/>
              <a:t>:</a:t>
            </a:r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3357554" y="1785926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Kütahya</a:t>
            </a:r>
            <a:r>
              <a:rPr lang="en-GB" dirty="0" smtClean="0"/>
              <a:t> </a:t>
            </a:r>
            <a:r>
              <a:rPr lang="en-GB" dirty="0" err="1"/>
              <a:t>İlinde</a:t>
            </a:r>
            <a:r>
              <a:rPr lang="en-GB" dirty="0"/>
              <a:t> </a:t>
            </a:r>
            <a:r>
              <a:rPr lang="en-GB" dirty="0" err="1"/>
              <a:t>Değerler</a:t>
            </a:r>
            <a:r>
              <a:rPr lang="en-GB" dirty="0"/>
              <a:t> </a:t>
            </a:r>
            <a:r>
              <a:rPr lang="en-GB" dirty="0" err="1"/>
              <a:t>Eğitiminin</a:t>
            </a:r>
            <a:r>
              <a:rPr lang="en-GB" dirty="0"/>
              <a:t> </a:t>
            </a:r>
            <a:r>
              <a:rPr lang="en-GB" dirty="0" err="1"/>
              <a:t>uygulanarak</a:t>
            </a:r>
            <a:r>
              <a:rPr lang="en-GB" dirty="0"/>
              <a:t> </a:t>
            </a:r>
            <a:r>
              <a:rPr lang="en-GB" dirty="0" err="1"/>
              <a:t>öğrencilerde</a:t>
            </a:r>
            <a:r>
              <a:rPr lang="en-GB" dirty="0"/>
              <a:t> </a:t>
            </a:r>
            <a:r>
              <a:rPr lang="en-GB" dirty="0" err="1"/>
              <a:t>istendik</a:t>
            </a:r>
            <a:r>
              <a:rPr lang="en-GB" dirty="0"/>
              <a:t> </a:t>
            </a:r>
            <a:r>
              <a:rPr lang="en-GB" dirty="0" err="1"/>
              <a:t>davranışlar</a:t>
            </a:r>
            <a:r>
              <a:rPr lang="en-GB" dirty="0"/>
              <a:t> </a:t>
            </a:r>
            <a:r>
              <a:rPr lang="en-GB" dirty="0" err="1" smtClean="0"/>
              <a:t>oluşturmak</a:t>
            </a:r>
            <a:r>
              <a:rPr lang="tr-TR" dirty="0" smtClean="0"/>
              <a:t>.</a:t>
            </a:r>
          </a:p>
        </p:txBody>
      </p:sp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928630" y="3429000"/>
            <a:ext cx="29232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Projenin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Toplam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Süresi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3851920" y="31409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dirty="0"/>
          </a:p>
          <a:p>
            <a:r>
              <a:rPr lang="en-GB" dirty="0" err="1"/>
              <a:t>Proje</a:t>
            </a:r>
            <a:r>
              <a:rPr lang="en-GB" dirty="0"/>
              <a:t> </a:t>
            </a:r>
            <a:r>
              <a:rPr lang="en-GB" dirty="0" err="1"/>
              <a:t>Başlangıç</a:t>
            </a:r>
            <a:r>
              <a:rPr lang="en-GB" dirty="0"/>
              <a:t> </a:t>
            </a:r>
            <a:r>
              <a:rPr lang="en-GB" dirty="0" err="1"/>
              <a:t>Tarihi</a:t>
            </a:r>
            <a:r>
              <a:rPr lang="en-GB" dirty="0"/>
              <a:t>: </a:t>
            </a:r>
            <a:r>
              <a:rPr lang="tr-TR" dirty="0" smtClean="0"/>
              <a:t>Mart</a:t>
            </a:r>
            <a:r>
              <a:rPr lang="en-GB" dirty="0" smtClean="0"/>
              <a:t> 201</a:t>
            </a:r>
            <a:r>
              <a:rPr lang="tr-TR" dirty="0" smtClean="0"/>
              <a:t>5</a:t>
            </a:r>
            <a:endParaRPr lang="tr-TR" dirty="0"/>
          </a:p>
          <a:p>
            <a:r>
              <a:rPr lang="en-GB" dirty="0" err="1"/>
              <a:t>Proje</a:t>
            </a:r>
            <a:r>
              <a:rPr lang="en-GB" dirty="0"/>
              <a:t> </a:t>
            </a:r>
            <a:r>
              <a:rPr lang="en-GB" dirty="0" err="1"/>
              <a:t>Bitiş</a:t>
            </a:r>
            <a:r>
              <a:rPr lang="en-GB" dirty="0"/>
              <a:t> </a:t>
            </a:r>
            <a:r>
              <a:rPr lang="en-GB" dirty="0" err="1" smtClean="0"/>
              <a:t>Tarihi</a:t>
            </a:r>
            <a:r>
              <a:rPr lang="tr-TR" dirty="0" smtClean="0"/>
              <a:t>         </a:t>
            </a:r>
            <a:r>
              <a:rPr lang="en-GB" dirty="0" smtClean="0"/>
              <a:t>:</a:t>
            </a:r>
            <a:r>
              <a:rPr lang="en-GB" dirty="0" err="1" smtClean="0"/>
              <a:t>Haziran</a:t>
            </a:r>
            <a:r>
              <a:rPr lang="en-GB" dirty="0" smtClean="0"/>
              <a:t> </a:t>
            </a:r>
            <a:r>
              <a:rPr lang="en-GB" dirty="0"/>
              <a:t>2018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Oval"/>
          <p:cNvSpPr/>
          <p:nvPr/>
        </p:nvSpPr>
        <p:spPr>
          <a:xfrm>
            <a:off x="357158" y="6072206"/>
            <a:ext cx="8501122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 Kapsamı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285984" y="1714488"/>
            <a:ext cx="4857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</a:t>
            </a: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Kapsamı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1142976" y="2643182"/>
            <a:ext cx="735811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2014-2018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yılları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arasında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Kütahya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merkez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ilçelerdeki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resmi-özel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anaokullarında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ilkokullarda,ortaokullarda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liselerde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öğrencilere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velilere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yönelik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Eğitimi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</a:t>
            </a:r>
            <a:r>
              <a:rPr kumimoji="0" lang="en-GB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uygulanacaktır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28860" y="928670"/>
            <a:ext cx="400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           </a:t>
            </a:r>
            <a:r>
              <a:rPr lang="en-GB" sz="3600" b="1" u="sng" dirty="0" err="1" smtClean="0"/>
              <a:t>Hedef</a:t>
            </a:r>
            <a:r>
              <a:rPr lang="en-GB" sz="3600" b="1" u="sng" dirty="0" smtClean="0"/>
              <a:t> </a:t>
            </a:r>
            <a:r>
              <a:rPr lang="en-GB" sz="3600" b="1" u="sng" dirty="0" err="1"/>
              <a:t>grup</a:t>
            </a:r>
            <a:r>
              <a:rPr lang="en-GB" sz="3600" b="1" u="sng" dirty="0"/>
              <a:t>(</a:t>
            </a:r>
            <a:r>
              <a:rPr lang="en-GB" sz="3600" b="1" u="sng" dirty="0" err="1"/>
              <a:t>lar</a:t>
            </a:r>
            <a:r>
              <a:rPr lang="en-GB" sz="3600" b="1" u="sng" dirty="0"/>
              <a:t>)</a:t>
            </a:r>
            <a:endParaRPr lang="tr-TR" sz="3600" u="sng" dirty="0"/>
          </a:p>
        </p:txBody>
      </p:sp>
      <p:sp>
        <p:nvSpPr>
          <p:cNvPr id="3" name="2 Dikdörtgen"/>
          <p:cNvSpPr/>
          <p:nvPr/>
        </p:nvSpPr>
        <p:spPr>
          <a:xfrm>
            <a:off x="1000100" y="2071679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/>
              <a:t>Kütahya</a:t>
            </a:r>
            <a:r>
              <a:rPr lang="en-GB" sz="4000" dirty="0"/>
              <a:t> </a:t>
            </a:r>
            <a:r>
              <a:rPr lang="en-GB" sz="4000" dirty="0" err="1"/>
              <a:t>ilindeki</a:t>
            </a:r>
            <a:r>
              <a:rPr lang="en-GB" sz="4000" dirty="0"/>
              <a:t> </a:t>
            </a:r>
            <a:r>
              <a:rPr lang="en-GB" sz="4000" dirty="0" err="1"/>
              <a:t>ve</a:t>
            </a:r>
            <a:r>
              <a:rPr lang="en-GB" sz="4000" dirty="0"/>
              <a:t> </a:t>
            </a:r>
            <a:r>
              <a:rPr lang="en-GB" sz="4000" dirty="0" err="1"/>
              <a:t>ilçelerdeki</a:t>
            </a:r>
            <a:r>
              <a:rPr lang="en-GB" sz="4000" dirty="0"/>
              <a:t>  674 okul,6273 </a:t>
            </a:r>
            <a:r>
              <a:rPr lang="en-GB" sz="4000" dirty="0" err="1"/>
              <a:t>öğretmen</a:t>
            </a:r>
            <a:r>
              <a:rPr lang="en-GB" sz="4000" dirty="0"/>
              <a:t> </a:t>
            </a:r>
            <a:r>
              <a:rPr lang="en-GB" sz="4000" dirty="0" err="1"/>
              <a:t>ve</a:t>
            </a:r>
            <a:r>
              <a:rPr lang="en-GB" sz="4000" dirty="0"/>
              <a:t> 98.972 </a:t>
            </a:r>
            <a:r>
              <a:rPr lang="en-GB" sz="4000" dirty="0" err="1"/>
              <a:t>öğrenci</a:t>
            </a:r>
            <a:r>
              <a:rPr lang="en-GB" sz="4000" dirty="0"/>
              <a:t> </a:t>
            </a:r>
            <a:r>
              <a:rPr lang="en-GB" sz="4000" dirty="0" err="1"/>
              <a:t>ve</a:t>
            </a:r>
            <a:r>
              <a:rPr lang="en-GB" sz="4000" dirty="0"/>
              <a:t> </a:t>
            </a:r>
            <a:r>
              <a:rPr lang="en-GB" sz="4000" dirty="0" err="1"/>
              <a:t>velileri</a:t>
            </a:r>
            <a:r>
              <a:rPr lang="en-GB" sz="4000" dirty="0"/>
              <a:t> </a:t>
            </a:r>
            <a:endParaRPr lang="tr-TR" sz="4000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2428860" y="4143380"/>
            <a:ext cx="52864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 err="1"/>
              <a:t>Proje</a:t>
            </a:r>
            <a:r>
              <a:rPr lang="en-GB" sz="3200" b="1" u="sng" dirty="0"/>
              <a:t> </a:t>
            </a:r>
            <a:r>
              <a:rPr lang="en-GB" sz="3200" b="1" u="sng" dirty="0" err="1"/>
              <a:t>Uygulama</a:t>
            </a:r>
            <a:r>
              <a:rPr lang="en-GB" sz="3200" b="1" u="sng" dirty="0"/>
              <a:t> </a:t>
            </a:r>
            <a:r>
              <a:rPr lang="en-GB" sz="3200" b="1" u="sng" dirty="0" err="1"/>
              <a:t>Yeri</a:t>
            </a:r>
            <a:endParaRPr lang="tr-TR" sz="3200" u="sng" dirty="0"/>
          </a:p>
        </p:txBody>
      </p:sp>
      <p:sp>
        <p:nvSpPr>
          <p:cNvPr id="5" name="4 Dikdörtgen"/>
          <p:cNvSpPr/>
          <p:nvPr/>
        </p:nvSpPr>
        <p:spPr>
          <a:xfrm>
            <a:off x="2500298" y="500063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sz="3200" dirty="0" smtClean="0"/>
              <a:t>*</a:t>
            </a:r>
            <a:r>
              <a:rPr lang="en-GB" sz="3200" dirty="0" err="1" smtClean="0"/>
              <a:t>Kütahya</a:t>
            </a:r>
            <a:r>
              <a:rPr lang="en-GB" sz="3200" dirty="0" smtClean="0"/>
              <a:t> </a:t>
            </a:r>
            <a:r>
              <a:rPr lang="en-GB" sz="3200" dirty="0" err="1"/>
              <a:t>Merkez</a:t>
            </a:r>
            <a:r>
              <a:rPr lang="en-GB" sz="3200" dirty="0"/>
              <a:t> </a:t>
            </a:r>
            <a:endParaRPr lang="tr-TR" sz="3200" dirty="0"/>
          </a:p>
          <a:p>
            <a:r>
              <a:rPr lang="tr-TR" sz="3200" dirty="0" smtClean="0"/>
              <a:t>*</a:t>
            </a:r>
            <a:r>
              <a:rPr lang="en-GB" sz="3200" dirty="0" err="1" smtClean="0"/>
              <a:t>Kütahya</a:t>
            </a:r>
            <a:r>
              <a:rPr lang="en-GB" sz="3200" dirty="0" smtClean="0"/>
              <a:t> </a:t>
            </a:r>
            <a:r>
              <a:rPr lang="en-GB" sz="3200" dirty="0" err="1"/>
              <a:t>İlçeleri</a:t>
            </a:r>
            <a:r>
              <a:rPr lang="en-GB" sz="3200" dirty="0"/>
              <a:t> </a:t>
            </a:r>
            <a:endParaRPr lang="tr-T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285720" y="500042"/>
            <a:ext cx="2553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</a:t>
            </a:r>
            <a:r>
              <a:rPr kumimoji="0" lang="en-GB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Sahibi</a:t>
            </a:r>
            <a:endParaRPr kumimoji="0" lang="en-GB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642910" y="1357298"/>
            <a:ext cx="61221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/>
              <a:t> </a:t>
            </a:r>
            <a:r>
              <a:rPr lang="en-GB" sz="3200" dirty="0" err="1"/>
              <a:t>Kütahya</a:t>
            </a:r>
            <a:r>
              <a:rPr lang="en-GB" sz="3200" dirty="0"/>
              <a:t> </a:t>
            </a:r>
            <a:r>
              <a:rPr lang="en-GB" sz="3200" dirty="0" err="1"/>
              <a:t>İl</a:t>
            </a:r>
            <a:r>
              <a:rPr lang="en-GB" sz="3200" dirty="0"/>
              <a:t> </a:t>
            </a:r>
            <a:r>
              <a:rPr lang="en-GB" sz="3200" dirty="0" err="1"/>
              <a:t>Milli</a:t>
            </a:r>
            <a:r>
              <a:rPr lang="en-GB" sz="3200" dirty="0"/>
              <a:t> </a:t>
            </a:r>
            <a:r>
              <a:rPr lang="en-GB" sz="3200" dirty="0" err="1"/>
              <a:t>Eğitim</a:t>
            </a:r>
            <a:r>
              <a:rPr lang="en-GB" sz="3200" dirty="0"/>
              <a:t> </a:t>
            </a:r>
            <a:r>
              <a:rPr lang="en-GB" sz="3200" dirty="0" err="1"/>
              <a:t>Müdürlüğü</a:t>
            </a:r>
            <a:endParaRPr lang="tr-TR" sz="3200" dirty="0"/>
          </a:p>
        </p:txBody>
      </p:sp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85720" y="2285992"/>
            <a:ext cx="30107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</a:t>
            </a:r>
            <a:r>
              <a:rPr kumimoji="0" lang="en-GB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Ortakları</a:t>
            </a:r>
            <a:endParaRPr kumimoji="0" lang="en-GB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42910" y="3071810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400" dirty="0" smtClean="0"/>
              <a:t>*</a:t>
            </a:r>
            <a:r>
              <a:rPr lang="en-GB" sz="2400" dirty="0" err="1" smtClean="0"/>
              <a:t>Kütahya</a:t>
            </a:r>
            <a:r>
              <a:rPr lang="en-GB" sz="2400" dirty="0" smtClean="0"/>
              <a:t> </a:t>
            </a:r>
            <a:r>
              <a:rPr lang="en-GB" sz="2400" dirty="0" err="1"/>
              <a:t>Belediyesi</a:t>
            </a:r>
            <a:endParaRPr lang="tr-TR" sz="2400" dirty="0"/>
          </a:p>
          <a:p>
            <a:pPr lvl="0"/>
            <a:r>
              <a:rPr lang="tr-TR" sz="2400" dirty="0" smtClean="0"/>
              <a:t>*</a:t>
            </a:r>
            <a:r>
              <a:rPr lang="en-GB" sz="2400" dirty="0" err="1" smtClean="0"/>
              <a:t>Kütahya</a:t>
            </a:r>
            <a:r>
              <a:rPr lang="en-GB" sz="2400" dirty="0" smtClean="0"/>
              <a:t> </a:t>
            </a:r>
            <a:r>
              <a:rPr lang="en-GB" sz="2400" dirty="0" err="1"/>
              <a:t>Dumlupınar</a:t>
            </a:r>
            <a:r>
              <a:rPr lang="en-GB" sz="2400" dirty="0"/>
              <a:t> </a:t>
            </a:r>
            <a:r>
              <a:rPr lang="en-GB" sz="2400" dirty="0" err="1"/>
              <a:t>Üniversitesi</a:t>
            </a:r>
            <a:endParaRPr lang="tr-TR" sz="2400" dirty="0"/>
          </a:p>
          <a:p>
            <a:pPr lvl="0"/>
            <a:r>
              <a:rPr lang="tr-TR" sz="2400" dirty="0" smtClean="0"/>
              <a:t>*</a:t>
            </a:r>
            <a:r>
              <a:rPr lang="en-GB" sz="2400" dirty="0" err="1" smtClean="0"/>
              <a:t>Aile</a:t>
            </a:r>
            <a:r>
              <a:rPr lang="en-GB" sz="2400" dirty="0" smtClean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Sosyal</a:t>
            </a:r>
            <a:r>
              <a:rPr lang="en-GB" sz="2400" dirty="0"/>
              <a:t> </a:t>
            </a:r>
            <a:r>
              <a:rPr lang="en-GB" sz="2400" dirty="0" err="1"/>
              <a:t>Politikalar</a:t>
            </a:r>
            <a:r>
              <a:rPr lang="en-GB" sz="2400" dirty="0"/>
              <a:t> </a:t>
            </a:r>
            <a:r>
              <a:rPr lang="tr-TR" sz="2400" dirty="0" smtClean="0"/>
              <a:t>*</a:t>
            </a:r>
            <a:r>
              <a:rPr lang="en-GB" sz="2400" dirty="0" err="1" smtClean="0"/>
              <a:t>Müdürlüğü</a:t>
            </a:r>
            <a:endParaRPr lang="tr-TR" sz="2400" dirty="0"/>
          </a:p>
          <a:p>
            <a:pPr lvl="0"/>
            <a:r>
              <a:rPr lang="tr-TR" sz="2400" dirty="0" smtClean="0"/>
              <a:t>*</a:t>
            </a:r>
            <a:r>
              <a:rPr lang="en-GB" sz="2400" dirty="0" err="1" smtClean="0"/>
              <a:t>İl</a:t>
            </a:r>
            <a:r>
              <a:rPr lang="en-GB" sz="2400" dirty="0" smtClean="0"/>
              <a:t> </a:t>
            </a:r>
            <a:r>
              <a:rPr lang="en-GB" sz="2400" dirty="0" err="1"/>
              <a:t>Emnyet</a:t>
            </a:r>
            <a:r>
              <a:rPr lang="en-GB" sz="2400" dirty="0"/>
              <a:t> </a:t>
            </a:r>
            <a:r>
              <a:rPr lang="en-GB" sz="2400" dirty="0" err="1"/>
              <a:t>Müdürlüğü</a:t>
            </a:r>
            <a:endParaRPr lang="tr-TR" sz="2400" dirty="0"/>
          </a:p>
          <a:p>
            <a:pPr lvl="0"/>
            <a:r>
              <a:rPr lang="tr-TR" sz="2400" dirty="0" smtClean="0"/>
              <a:t>*</a:t>
            </a:r>
            <a:r>
              <a:rPr lang="en-GB" sz="2400" dirty="0" smtClean="0"/>
              <a:t>STK </a:t>
            </a:r>
            <a:r>
              <a:rPr lang="en-GB" sz="2400" dirty="0"/>
              <a:t>(</a:t>
            </a:r>
            <a:r>
              <a:rPr lang="en-GB" sz="2400" dirty="0" err="1"/>
              <a:t>Belirlenecek</a:t>
            </a:r>
            <a:r>
              <a:rPr lang="en-GB" sz="2400" dirty="0"/>
              <a:t>)</a:t>
            </a:r>
            <a:endParaRPr lang="tr-TR" sz="2400" dirty="0"/>
          </a:p>
          <a:p>
            <a:r>
              <a:rPr lang="en-GB" sz="2400" dirty="0"/>
              <a:t> </a:t>
            </a:r>
            <a:r>
              <a:rPr lang="tr-TR" sz="2400" dirty="0" smtClean="0"/>
              <a:t>*</a:t>
            </a:r>
            <a:r>
              <a:rPr lang="en-GB" sz="2400" dirty="0" smtClean="0"/>
              <a:t>RAM</a:t>
            </a:r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285720" y="285728"/>
            <a:ext cx="235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Projenin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Amaçları</a:t>
            </a:r>
            <a:endParaRPr kumimoji="0" lang="en-GB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23528" y="836712"/>
            <a:ext cx="857256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Öğrencilere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temel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insanî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erdemlerin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kazandırılması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karşı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duyarlılık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oluşturulması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onları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davranışa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dönüştürmek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Öğrencilerin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iç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motivasyonlarını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geliştirmek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Öğrencilerin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sorumluluk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duygularını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geliştirmek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İletişim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becerileri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yüksek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bireyler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yetiştirebilmek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Kültürel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kodları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güçlendirmek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Öğrencilerin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kendini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tanımasını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yeteneklerini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keşfetmesini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yeteneklerini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hayatında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doğru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faydalı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şekilde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kullanmasını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sağlamak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214282" y="285728"/>
            <a:ext cx="81439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Projenin</a:t>
            </a:r>
            <a:r>
              <a:rPr kumimoji="0" lang="en-GB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GB" sz="20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Gerekçesi</a:t>
            </a:r>
            <a:endParaRPr kumimoji="0" lang="en-GB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395536" y="1340768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T</a:t>
            </a:r>
            <a:r>
              <a:rPr lang="en-GB" sz="2800" dirty="0" err="1" smtClean="0"/>
              <a:t>oplumumuzda</a:t>
            </a:r>
            <a:r>
              <a:rPr lang="en-GB" sz="2800" dirty="0" smtClean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okullarda</a:t>
            </a:r>
            <a:r>
              <a:rPr lang="en-GB" sz="2800" dirty="0"/>
              <a:t> </a:t>
            </a:r>
            <a:r>
              <a:rPr lang="en-GB" sz="2800" dirty="0" err="1"/>
              <a:t>suçlu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suça</a:t>
            </a:r>
            <a:r>
              <a:rPr lang="en-GB" sz="2800" dirty="0"/>
              <a:t> </a:t>
            </a:r>
            <a:r>
              <a:rPr lang="en-GB" sz="2800" dirty="0" err="1"/>
              <a:t>itilen</a:t>
            </a:r>
            <a:r>
              <a:rPr lang="en-GB" sz="2800" dirty="0"/>
              <a:t> </a:t>
            </a:r>
            <a:r>
              <a:rPr lang="en-GB" sz="2800" dirty="0" err="1"/>
              <a:t>çocukların</a:t>
            </a:r>
            <a:r>
              <a:rPr lang="en-GB" sz="2800" dirty="0"/>
              <a:t> </a:t>
            </a:r>
            <a:r>
              <a:rPr lang="en-GB" sz="2800" dirty="0" err="1"/>
              <a:t>dikkat</a:t>
            </a:r>
            <a:r>
              <a:rPr lang="en-GB" sz="2800" dirty="0"/>
              <a:t> </a:t>
            </a:r>
            <a:r>
              <a:rPr lang="en-GB" sz="2800" dirty="0" err="1"/>
              <a:t>çekmesi,disiplin,davranış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uyum</a:t>
            </a:r>
            <a:r>
              <a:rPr lang="en-GB" sz="2800" dirty="0"/>
              <a:t> </a:t>
            </a:r>
            <a:r>
              <a:rPr lang="en-GB" sz="2800" dirty="0" err="1"/>
              <a:t>problemlerinde</a:t>
            </a:r>
            <a:r>
              <a:rPr lang="en-GB" sz="2800" dirty="0"/>
              <a:t> </a:t>
            </a:r>
            <a:r>
              <a:rPr lang="en-GB" sz="2800" dirty="0" err="1"/>
              <a:t>artış,aile</a:t>
            </a:r>
            <a:r>
              <a:rPr lang="en-GB" sz="2800" dirty="0"/>
              <a:t> </a:t>
            </a:r>
            <a:r>
              <a:rPr lang="en-GB" sz="2800" dirty="0" err="1"/>
              <a:t>yapısında</a:t>
            </a:r>
            <a:r>
              <a:rPr lang="en-GB" sz="2800" dirty="0"/>
              <a:t> </a:t>
            </a:r>
            <a:r>
              <a:rPr lang="en-GB" sz="2800" dirty="0" err="1"/>
              <a:t>bozulmalar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boşanmalar</a:t>
            </a:r>
            <a:r>
              <a:rPr lang="en-GB" sz="2800" dirty="0"/>
              <a:t> </a:t>
            </a:r>
            <a:r>
              <a:rPr lang="en-GB" sz="2800" dirty="0" err="1"/>
              <a:t>baş</a:t>
            </a:r>
            <a:r>
              <a:rPr lang="en-GB" sz="2800" dirty="0"/>
              <a:t> </a:t>
            </a:r>
            <a:r>
              <a:rPr lang="en-GB" sz="2800" dirty="0" err="1"/>
              <a:t>göstermiştir.Tüm</a:t>
            </a:r>
            <a:r>
              <a:rPr lang="en-GB" sz="2800" dirty="0"/>
              <a:t> </a:t>
            </a:r>
            <a:r>
              <a:rPr lang="en-GB" sz="2800" dirty="0" err="1"/>
              <a:t>bu</a:t>
            </a:r>
            <a:r>
              <a:rPr lang="en-GB" sz="2800" dirty="0"/>
              <a:t> </a:t>
            </a:r>
            <a:r>
              <a:rPr lang="en-GB" sz="2800" dirty="0" err="1"/>
              <a:t>olumsuz</a:t>
            </a:r>
            <a:r>
              <a:rPr lang="en-GB" sz="2800" dirty="0"/>
              <a:t> </a:t>
            </a:r>
            <a:r>
              <a:rPr lang="en-GB" sz="2800" dirty="0" err="1"/>
              <a:t>değişimler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gelişmeler</a:t>
            </a:r>
            <a:r>
              <a:rPr lang="en-GB" sz="2800" dirty="0"/>
              <a:t> ‘</a:t>
            </a:r>
            <a:r>
              <a:rPr lang="en-GB" sz="2800" dirty="0" err="1"/>
              <a:t>Değer</a:t>
            </a:r>
            <a:r>
              <a:rPr lang="en-GB" sz="2800" dirty="0"/>
              <a:t>’ </a:t>
            </a:r>
            <a:r>
              <a:rPr lang="en-GB" sz="2800" dirty="0" err="1"/>
              <a:t>kavramının</a:t>
            </a:r>
            <a:r>
              <a:rPr lang="en-GB" sz="2800" dirty="0"/>
              <a:t> </a:t>
            </a:r>
            <a:r>
              <a:rPr lang="en-GB" sz="2800" dirty="0" err="1"/>
              <a:t>farkındalığını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kazanımını</a:t>
            </a:r>
            <a:r>
              <a:rPr lang="en-GB" sz="2800" dirty="0"/>
              <a:t> </a:t>
            </a:r>
            <a:r>
              <a:rPr lang="en-GB" sz="2800" dirty="0" err="1" smtClean="0"/>
              <a:t>arttırma</a:t>
            </a:r>
            <a:r>
              <a:rPr lang="tr-TR" sz="2800" dirty="0" smtClean="0"/>
              <a:t> </a:t>
            </a:r>
            <a:r>
              <a:rPr lang="en-GB" sz="2800" dirty="0" err="1" smtClean="0"/>
              <a:t>ihtiyacını</a:t>
            </a:r>
            <a:r>
              <a:rPr lang="en-GB" sz="2800" dirty="0" smtClean="0"/>
              <a:t> </a:t>
            </a:r>
            <a:r>
              <a:rPr lang="en-GB" sz="2800" dirty="0" err="1"/>
              <a:t>da</a:t>
            </a:r>
            <a:r>
              <a:rPr lang="en-GB" sz="2800" dirty="0"/>
              <a:t> </a:t>
            </a:r>
            <a:r>
              <a:rPr lang="en-GB" sz="2800" dirty="0" err="1"/>
              <a:t>beraberinde</a:t>
            </a:r>
            <a:r>
              <a:rPr lang="en-GB" sz="2800" dirty="0"/>
              <a:t> </a:t>
            </a:r>
            <a:r>
              <a:rPr lang="en-GB" sz="2800" dirty="0" err="1"/>
              <a:t>getirmiştir</a:t>
            </a:r>
            <a:r>
              <a:rPr lang="en-GB" sz="2800" dirty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42844" y="21429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 FAALİYETLERİ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1-İl Milli Eğitim Müdürlüğü Faaliyetleri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467544" y="1052736"/>
            <a:ext cx="8286808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Müdürlüğü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Strateji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Geliştirme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Bölümü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sorumluluğu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koordinasyonunda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yürütülecektir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Projenin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tanıtımı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yürütülmesi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için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müdürlerine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rehber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öğretmenlere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seminerler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düzenlenecektir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--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İlgili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dönemlere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gore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aşağıdaki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çalışmalar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düzenlenecektir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1)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Komisyonun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oluşturulması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toplantı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2)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koordinatörlerinin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belirlenmesi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koordinatörlerine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bilgilendirme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toplantısı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4)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Paneli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Teknik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Destek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Eğitimi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Uygulamaları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7)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Paylaşma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Toplantısı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Ödül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Töreni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(Her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Yıl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Yapılması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Sosyal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ağlarda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etkinlklerin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duyurulması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facebook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://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asmerkutahya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428596" y="357166"/>
            <a:ext cx="8286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2)İlçe Milli Eğitim Müdürlükleri Faaliyetleri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14282" y="1562859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İlçe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Müdürü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başkanlığında</a:t>
            </a:r>
            <a:r>
              <a:rPr kumimoji="0" lang="tr-T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seçilen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koordinatörlerin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katılımıyla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ilçe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yürütme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kurulu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kurulacaktır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İlçe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web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sitesinden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projeye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ilişkin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dokümanlar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yayınlanacak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İyi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örnekler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müdürlüğü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paylaşılacaktır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İl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Müdürlüğü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eş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zamanlı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Kütahya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Değerler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Projesi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(KÜDEP)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çalışması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yürütülecektir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Projeye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ilişkin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okul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faaliyet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raporları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titizlikle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toplanacak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birleştirilerek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ilçe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raporu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olarak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milli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eğitim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müdürlüğüne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gönderilecektir</a:t>
            </a: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..</a:t>
            </a: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963</Words>
  <Application>Microsoft Office PowerPoint</Application>
  <PresentationFormat>Ekran Gösterisi (4:3)</PresentationFormat>
  <Paragraphs>158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Kent</vt:lpstr>
      <vt:lpstr>    KÜTAHYA DEĞERLER EĞİTİMİ PROJESİ(KÜDEP)  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KÜTAHYA DEĞERLER EĞİTİMİ PROJESİ(KÜDEP)   Değerler Eğitimi</dc:title>
  <dc:creator>tugba hoca-arge</dc:creator>
  <cp:lastModifiedBy>PC</cp:lastModifiedBy>
  <cp:revision>45</cp:revision>
  <dcterms:created xsi:type="dcterms:W3CDTF">2014-12-18T07:57:51Z</dcterms:created>
  <dcterms:modified xsi:type="dcterms:W3CDTF">2015-03-04T22:51:54Z</dcterms:modified>
</cp:coreProperties>
</file>